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photoAlbum layout="1pic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5F6FF"/>
    <a:srgbClr val="CCFFFF"/>
    <a:srgbClr val="66FF66"/>
    <a:srgbClr val="CCFF66"/>
    <a:srgbClr val="FFFF99"/>
    <a:srgbClr val="E1F4FF"/>
    <a:srgbClr val="D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34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D78DA-236F-458B-9B41-F822E11A136E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401A8-EC1C-402E-A34C-218EB4088B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73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78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07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40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1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69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4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1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52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69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0B7BF-5FD6-4F0B-A7B1-B283E25F54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A705B-CC10-4F69-A0AD-30362147BC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17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25457" y="2132856"/>
            <a:ext cx="5760640" cy="1940957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ТВОРЧЕСКИЕ РАБОТЫ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УЧАЩИХСЯ </a:t>
            </a:r>
            <a:r>
              <a:rPr lang="ru-RU" sz="3600" b="1" dirty="0">
                <a:solidFill>
                  <a:srgbClr val="C00000"/>
                </a:solidFill>
              </a:rPr>
              <a:t>- УЧАСТНИКОВ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ФИНАЛЬНОГО ТУРА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2489" y="5118704"/>
            <a:ext cx="4365041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ТЕМАТИКА </a:t>
            </a:r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«ЗДОРОВЬЕ НА ВСЕ 100%»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5572787" y="96795"/>
            <a:ext cx="3784445" cy="1314716"/>
            <a:chOff x="5364088" y="245350"/>
            <a:chExt cx="3784445" cy="1314716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335930"/>
              <a:ext cx="3568504" cy="1224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577321" y="245350"/>
              <a:ext cx="35712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000" b="1" dirty="0" smtClean="0">
                  <a:solidFill>
                    <a:srgbClr val="D60000"/>
                  </a:solidFill>
                </a:rPr>
                <a:t>ГБУ ДО ДДЮТ </a:t>
              </a:r>
              <a:endParaRPr lang="ru-RU" sz="3000" b="1" dirty="0">
                <a:solidFill>
                  <a:srgbClr val="D60000"/>
                </a:solidFill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74433" y="513640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РАЙОННЫЙ</a:t>
            </a: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КОНКУРС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«КОМПЬЮТЕРНАЯ ГРАФИКА - 2021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7044" y="4715647"/>
            <a:ext cx="1832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Март 2021 г.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15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имошина Маша 14 лет 7 класс позитив. взгляд на мир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85800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756992" y="6272566"/>
            <a:ext cx="5313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/>
              <a:t>Пимошина</a:t>
            </a:r>
            <a:r>
              <a:rPr lang="ru-RU" sz="2000" dirty="0" smtClean="0"/>
              <a:t> Мария, 14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372" y="236886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1714918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язкина Амелия 15 лет 9А класс 15 ГБОУ СОШ 15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62050"/>
            <a:ext cx="8083238" cy="47152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274279" y="6093296"/>
            <a:ext cx="3622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/>
              <a:t>Подязкина</a:t>
            </a:r>
            <a:r>
              <a:rPr lang="ru-RU" dirty="0" smtClean="0"/>
              <a:t> </a:t>
            </a:r>
            <a:r>
              <a:rPr lang="ru-RU" dirty="0" err="1" smtClean="0"/>
              <a:t>Амелия</a:t>
            </a:r>
            <a:r>
              <a:rPr lang="ru-RU" dirty="0" smtClean="0"/>
              <a:t>, 15 лет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9659" y="421552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3268119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алихова Карина 6 в 12 лет Позитивный взгляд на мир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5" y="819057"/>
            <a:ext cx="7772400" cy="5181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940941" y="6309320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Салихова Карина, 12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428398" y="19856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403" y="236886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172880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Хмелевская Ульяна тема3  4 класс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688" y="685800"/>
            <a:ext cx="6270625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771800" y="6372255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Хмелевская</a:t>
            </a:r>
            <a:r>
              <a:rPr lang="ru-RU" dirty="0" smtClean="0"/>
              <a:t> Ульяна, 10 лет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2622" y="190720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14194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isPhoto="1"/>
        </p:nvSpPr>
        <p:spPr>
          <a:xfrm>
            <a:off x="685800" y="6858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89602" y="1420256"/>
            <a:ext cx="7254806" cy="360949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Разработчик презентации </a:t>
            </a:r>
            <a:r>
              <a:rPr lang="ru-RU" sz="2400" dirty="0" smtClean="0">
                <a:solidFill>
                  <a:srgbClr val="002060"/>
                </a:solidFill>
              </a:rPr>
              <a:t>: </a:t>
            </a:r>
          </a:p>
          <a:p>
            <a:r>
              <a:rPr lang="ru-RU" sz="2400" b="1" dirty="0" err="1" smtClean="0">
                <a:solidFill>
                  <a:srgbClr val="002060"/>
                </a:solidFill>
              </a:rPr>
              <a:t>Стеклянникова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Наталья Александровна,</a:t>
            </a:r>
            <a:r>
              <a:rPr lang="ru-RU" sz="2400" dirty="0">
                <a:solidFill>
                  <a:srgbClr val="002060"/>
                </a:solidFill>
              </a:rPr>
              <a:t> методист </a:t>
            </a:r>
            <a:r>
              <a:rPr lang="ru-RU" sz="2400" dirty="0" smtClean="0">
                <a:solidFill>
                  <a:srgbClr val="002060"/>
                </a:solidFill>
              </a:rPr>
              <a:t>ГБУ ДО ДДЮТ «На Ленской»</a:t>
            </a: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70C0"/>
                </a:solidFill>
              </a:rPr>
              <a:t>Куратор районного конкурса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«Компьютерная графика -2021»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Костина Дарья Вячеславовна</a:t>
            </a:r>
            <a:r>
              <a:rPr lang="ru-RU" sz="2400" dirty="0" smtClean="0">
                <a:solidFill>
                  <a:srgbClr val="002060"/>
                </a:solidFill>
              </a:rPr>
              <a:t>, педагог дополнительного образования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ГБУ </a:t>
            </a:r>
            <a:r>
              <a:rPr lang="ru-RU" sz="2400" dirty="0">
                <a:solidFill>
                  <a:srgbClr val="002060"/>
                </a:solidFill>
              </a:rPr>
              <a:t>ДО ДДЮТ «На Ленской</a:t>
            </a:r>
            <a:r>
              <a:rPr lang="ru-RU" sz="2400" dirty="0" smtClean="0">
                <a:solidFill>
                  <a:srgbClr val="002060"/>
                </a:solidFill>
              </a:rPr>
              <a:t>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639" y="266457"/>
            <a:ext cx="3580561" cy="122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0082" y="546431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Санкт-Петербург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2021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6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ибуллаева Ниаль 12 лет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38943"/>
            <a:ext cx="4367915" cy="59784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6974404" y="5940578"/>
            <a:ext cx="2033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Абибуллаева</a:t>
            </a:r>
            <a:r>
              <a:rPr lang="ru-RU" sz="2000" dirty="0" smtClean="0"/>
              <a:t> </a:t>
            </a:r>
            <a:r>
              <a:rPr lang="ru-RU" sz="2000" dirty="0" err="1" smtClean="0"/>
              <a:t>Ниаль</a:t>
            </a:r>
            <a:r>
              <a:rPr lang="ru-RU" sz="2000" dirty="0" smtClean="0"/>
              <a:t>, 12 лет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7666" y="235657"/>
            <a:ext cx="4148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Тема: «Позитивный </a:t>
            </a:r>
            <a:r>
              <a:rPr lang="ru-RU" sz="2000" b="1" dirty="0">
                <a:solidFill>
                  <a:srgbClr val="0070C0"/>
                </a:solidFill>
              </a:rPr>
              <a:t>взгляд на мир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439" y="220267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02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чунов Иван 13 лет класс 6А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85800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452935" y="6168043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/>
              <a:t>Анчунов</a:t>
            </a:r>
            <a:r>
              <a:rPr lang="ru-RU" sz="2000" dirty="0" smtClean="0"/>
              <a:t> Иван, 13 лет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2825" y="175290"/>
            <a:ext cx="4148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Тема: «Позитивный </a:t>
            </a:r>
            <a:r>
              <a:rPr lang="ru-RU" sz="2000" b="1" dirty="0">
                <a:solidFill>
                  <a:srgbClr val="0070C0"/>
                </a:solidFill>
              </a:rPr>
              <a:t>взгляд на мир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2822" y="159902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2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олодина Ульяна класс 4 10 лет ЗОЖ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24" y="746273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312074" y="6255941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Володина Ульяна, 10 лет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12822" y="159902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969" y="70423"/>
            <a:ext cx="41044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Тема: «Моя семья </a:t>
            </a:r>
            <a:r>
              <a:rPr lang="ru-RU" sz="2000" b="1" dirty="0">
                <a:solidFill>
                  <a:srgbClr val="0070C0"/>
                </a:solidFill>
              </a:rPr>
              <a:t>выбирает 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здоровы </a:t>
            </a:r>
            <a:r>
              <a:rPr lang="ru-RU" sz="2000" b="1" dirty="0">
                <a:solidFill>
                  <a:srgbClr val="0070C0"/>
                </a:solidFill>
              </a:rPr>
              <a:t>образ жизни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0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думлев Денис 10 лет 4 класс тема 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99" y="690705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837112" y="6322442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/>
              <a:t>Выдумлев</a:t>
            </a:r>
            <a:r>
              <a:rPr lang="ru-RU" sz="2000" dirty="0" smtClean="0"/>
              <a:t> Денис, 10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0099" y="154293"/>
            <a:ext cx="4148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Тема: «Позитивный </a:t>
            </a:r>
            <a:r>
              <a:rPr lang="ru-RU" sz="2000" b="1" dirty="0">
                <a:solidFill>
                  <a:srgbClr val="0070C0"/>
                </a:solidFill>
              </a:rPr>
              <a:t>взгляд на мир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26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витковский Иван 14 лет класс 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12836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778081" y="6272017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/>
              <a:t>Квитковский</a:t>
            </a:r>
            <a:r>
              <a:rPr lang="ru-RU" sz="2000" dirty="0" smtClean="0"/>
              <a:t>  Иван,14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0969" y="70423"/>
            <a:ext cx="41044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Тема: «Моя семья </a:t>
            </a:r>
            <a:r>
              <a:rPr lang="ru-RU" sz="2000" b="1" dirty="0">
                <a:solidFill>
                  <a:srgbClr val="0070C0"/>
                </a:solidFill>
              </a:rPr>
              <a:t>выбирает 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здоровы </a:t>
            </a:r>
            <a:r>
              <a:rPr lang="ru-RU" sz="2000" b="1" dirty="0">
                <a:solidFill>
                  <a:srgbClr val="0070C0"/>
                </a:solidFill>
              </a:rPr>
              <a:t>образ жизни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0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бедева Дарья 11 лет класс 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"/>
            <a:ext cx="73152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477072" y="6209607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Лебедева Дарья, 11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190720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76288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ша Брылёва 11 лет 5 класс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85800"/>
            <a:ext cx="5616522" cy="56165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419872" y="6323119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/>
              <a:t>Брылева</a:t>
            </a:r>
            <a:r>
              <a:rPr lang="ru-RU" sz="2000" dirty="0" smtClean="0"/>
              <a:t> Мария, 11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44726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2561172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хомова Айталина 10 лет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88" y="836712"/>
            <a:ext cx="7772400" cy="51768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181690" y="6195052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Пахомова </a:t>
            </a:r>
            <a:r>
              <a:rPr lang="ru-RU" sz="2000" dirty="0" err="1" smtClean="0"/>
              <a:t>Айталина</a:t>
            </a:r>
            <a:r>
              <a:rPr lang="ru-RU" sz="2000" dirty="0" smtClean="0"/>
              <a:t>, 10 лет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90720"/>
            <a:ext cx="3715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«Компьютерная графика  2021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4788" y="255882"/>
            <a:ext cx="375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Тема: «Позитивный взгляд на мир»</a:t>
            </a:r>
          </a:p>
        </p:txBody>
      </p:sp>
    </p:spTree>
    <p:extLst>
      <p:ext uri="{BB962C8B-B14F-4D97-AF65-F5344CB8AC3E}">
        <p14:creationId xmlns:p14="http://schemas.microsoft.com/office/powerpoint/2010/main" val="563516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291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Sony</dc:creator>
  <cp:lastModifiedBy>Sony</cp:lastModifiedBy>
  <cp:revision>12</cp:revision>
  <dcterms:created xsi:type="dcterms:W3CDTF">2021-03-19T09:56:08Z</dcterms:created>
  <dcterms:modified xsi:type="dcterms:W3CDTF">2021-03-19T11:34:31Z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964114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